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624" y="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311BC-5895-4652-9A9C-8431013B41E1}" type="datetimeFigureOut">
              <a:rPr lang="pl-PL" smtClean="0"/>
              <a:t>2018-02-23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E9CDD-4D7A-454B-A456-04560F7A601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55086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311BC-5895-4652-9A9C-8431013B41E1}" type="datetimeFigureOut">
              <a:rPr lang="pl-PL" smtClean="0"/>
              <a:t>2018-02-23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E9CDD-4D7A-454B-A456-04560F7A601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96436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311BC-5895-4652-9A9C-8431013B41E1}" type="datetimeFigureOut">
              <a:rPr lang="pl-PL" smtClean="0"/>
              <a:t>2018-02-23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E9CDD-4D7A-454B-A456-04560F7A601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77010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311BC-5895-4652-9A9C-8431013B41E1}" type="datetimeFigureOut">
              <a:rPr lang="pl-PL" smtClean="0"/>
              <a:t>2018-02-23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E9CDD-4D7A-454B-A456-04560F7A601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333505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311BC-5895-4652-9A9C-8431013B41E1}" type="datetimeFigureOut">
              <a:rPr lang="pl-PL" smtClean="0"/>
              <a:t>2018-02-23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E9CDD-4D7A-454B-A456-04560F7A601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76267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311BC-5895-4652-9A9C-8431013B41E1}" type="datetimeFigureOut">
              <a:rPr lang="pl-PL" smtClean="0"/>
              <a:t>2018-02-23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E9CDD-4D7A-454B-A456-04560F7A601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847948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311BC-5895-4652-9A9C-8431013B41E1}" type="datetimeFigureOut">
              <a:rPr lang="pl-PL" smtClean="0"/>
              <a:t>2018-02-23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E9CDD-4D7A-454B-A456-04560F7A601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51734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311BC-5895-4652-9A9C-8431013B41E1}" type="datetimeFigureOut">
              <a:rPr lang="pl-PL" smtClean="0"/>
              <a:t>2018-02-23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E9CDD-4D7A-454B-A456-04560F7A601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31628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311BC-5895-4652-9A9C-8431013B41E1}" type="datetimeFigureOut">
              <a:rPr lang="pl-PL" smtClean="0"/>
              <a:t>2018-02-23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E9CDD-4D7A-454B-A456-04560F7A601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91640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311BC-5895-4652-9A9C-8431013B41E1}" type="datetimeFigureOut">
              <a:rPr lang="pl-PL" smtClean="0"/>
              <a:t>2018-02-23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E9CDD-4D7A-454B-A456-04560F7A601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446008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311BC-5895-4652-9A9C-8431013B41E1}" type="datetimeFigureOut">
              <a:rPr lang="pl-PL" smtClean="0"/>
              <a:t>2018-02-23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E9CDD-4D7A-454B-A456-04560F7A601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63445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8311BC-5895-4652-9A9C-8431013B41E1}" type="datetimeFigureOut">
              <a:rPr lang="pl-PL" smtClean="0"/>
              <a:t>2018-02-23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0E9CDD-4D7A-454B-A456-04560F7A601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38124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7148006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Pokaz na ekranie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</vt:i4>
      </vt:variant>
    </vt:vector>
  </HeadingPairs>
  <TitlesOfParts>
    <vt:vector size="2" baseType="lpstr">
      <vt:lpstr>Motyw pakietu Office</vt:lpstr>
      <vt:lpstr>Prezentacja programu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ADMIN</dc:creator>
  <cp:lastModifiedBy>ADMIN</cp:lastModifiedBy>
  <cp:revision>1</cp:revision>
  <dcterms:created xsi:type="dcterms:W3CDTF">2018-02-23T13:01:35Z</dcterms:created>
  <dcterms:modified xsi:type="dcterms:W3CDTF">2018-02-23T13:02:53Z</dcterms:modified>
</cp:coreProperties>
</file>