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62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06128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513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16085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8847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3032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824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0389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13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6218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1177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9890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F1252-CF62-497B-AA9D-1728C75569F0}" type="datetimeFigureOut">
              <a:rPr lang="pl-PL" smtClean="0"/>
              <a:t>2018-02-21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D96B6-198F-4368-A4CA-09B545F7E00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5954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9888438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Pokaz na ekranie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Motyw pakietu Office</vt:lpstr>
      <vt:lpstr>Prezentacja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ADMIN</dc:creator>
  <cp:lastModifiedBy>ADMIN</cp:lastModifiedBy>
  <cp:revision>1</cp:revision>
  <dcterms:created xsi:type="dcterms:W3CDTF">2018-02-21T09:29:41Z</dcterms:created>
  <dcterms:modified xsi:type="dcterms:W3CDTF">2018-02-21T09:30:35Z</dcterms:modified>
</cp:coreProperties>
</file>